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E23A1-CDFA-4920-BC76-D428DA34100C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6C091-3347-4390-A5E4-309DB3A7B3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1— циклон; 2 — конвейер винтовой; 3 — дозатор весовой для цемента; 4 — дозатор весовой для инертных материалов; 5 — дозатор весовой для жидкости; 6 — воронка сборная; 7 —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бетоносмеситель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(500 л); 8 — течка 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бетоносмеситель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9 — воронка выдачи бетона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6C091-3347-4390-A5E4-309DB3A7B343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Рис. 24. Схемы компоновки бетоносмесительных установок:</a:t>
            </a:r>
            <a:br>
              <a:rPr lang="kk-K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k-K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а—башенная (вертикальная), б двухступенчатая (партерная): 1 — конвейер склада заполнителей, 2 — конвейер подачи заполнителей в расходные бункера, 3, 9, 10 — поворотная направляющая, распределительная воронка, 4 — расходный бункер, 5 — труба пнев моподачи цемента, 6...8 — дозаторы цемента, заполнителей, воды, 11 — бетоносмеситель, 12 — раздаточный бункер, 13 — автобетоновоз, 14 — автоцементовоз, 15 — скиповый подъемник или конвейер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6C091-3347-4390-A5E4-309DB3A7B343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000240"/>
            <a:ext cx="7851648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Расчет </a:t>
            </a:r>
            <a:r>
              <a:rPr lang="ru-RU" dirty="0" smtClean="0"/>
              <a:t>и проектирование бетоносмесительных цехов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Проектирование бетоносмесительных цехов</a:t>
            </a:r>
          </a:p>
          <a:p>
            <a:pPr lvl="0"/>
            <a:r>
              <a:rPr lang="ru-RU" dirty="0" smtClean="0"/>
              <a:t>Компоновка бетоносмесительных цехов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Подачу материалов со складов в бетоносмесительные цехи и распределение их по расходным бункерам обычно производят в </a:t>
            </a:r>
            <a:r>
              <a:rPr lang="ru-RU" dirty="0" err="1" smtClean="0"/>
              <a:t>надбункерном</a:t>
            </a:r>
            <a:r>
              <a:rPr lang="ru-RU" dirty="0" smtClean="0"/>
              <a:t> этаже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dirty="0" smtClean="0"/>
              <a:t>с помощью </a:t>
            </a:r>
            <a:endParaRPr lang="ru-RU" b="1" i="1" dirty="0" smtClean="0"/>
          </a:p>
          <a:p>
            <a:pPr>
              <a:buFont typeface="Wingdings" pitchFamily="2" charset="2"/>
              <a:buChar char="v"/>
            </a:pPr>
            <a:r>
              <a:rPr lang="ru-RU" b="1" i="1" dirty="0" smtClean="0"/>
              <a:t>ленточных </a:t>
            </a:r>
            <a:r>
              <a:rPr lang="ru-RU" b="1" i="1" dirty="0" smtClean="0"/>
              <a:t>транспортеров 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/>
              <a:t>вертикальных ковшовых элеваторов 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/>
              <a:t>поворотных воронок для заполнителя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/>
              <a:t>коротких шнеков для </a:t>
            </a:r>
            <a:r>
              <a:rPr lang="ru-RU" b="1" i="1" dirty="0" smtClean="0"/>
              <a:t>цемента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 smtClean="0"/>
              <a:t>надбункерном</a:t>
            </a:r>
            <a:r>
              <a:rPr lang="ru-RU" dirty="0" smtClean="0"/>
              <a:t> этаже одной секции бетоносмесительного цеха обычно размещают два  - четыре отсека для щебня или гравия, 1-2 отсека для песка и 1-2 отсека для цемента. Количество расходных бункеров и отсеков в БСЦ принимается в зависимости от его назначения и мощности.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Все  материалы за исключением воды и жидких добавок дозируют по массе. Воду и жидкие добавки дозируют по массе и объему. Дозирование заполнителей по объему, как правило, не производится. </a:t>
            </a:r>
          </a:p>
          <a:p>
            <a:pPr algn="just"/>
            <a:r>
              <a:rPr lang="ru-RU" dirty="0" smtClean="0"/>
              <a:t>На качество перемешивания бетонной смеси оказывает большое влияние продолжительность перемешивания. В зимнее время продолжительность перемешивания бетонной смеси должна быть увеличена на </a:t>
            </a:r>
            <a:r>
              <a:rPr lang="ru-RU" dirty="0" smtClean="0">
                <a:solidFill>
                  <a:srgbClr val="FF0000"/>
                </a:solidFill>
              </a:rPr>
              <a:t>25%.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/>
          <a:srcRect l="36077" t="14530" r="28648" b="16809"/>
          <a:stretch>
            <a:fillRect/>
          </a:stretch>
        </p:blipFill>
        <p:spPr bwMode="auto">
          <a:xfrm>
            <a:off x="1500166" y="285728"/>
            <a:ext cx="71438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https://tepka.ru/betonnye_raboty/24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000109"/>
            <a:ext cx="771530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башенной компоновке (рис. 24, а) составляющие бетон ной смеси со склада подаются конвейерами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2 в расходные бункера 4, откуда, пройдя через дозаторы 6...8, попадают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бетоносмеситель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11. Готовая смесь поступает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раздаточньи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бункер 12 и из него отгружается в транспортные средства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Башенные установки компактнее и экономичнее, занимают небольшое место в плане, но из-за значительной, высоты (до 35 м) их сложно монтировать.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двухступенчатой схеме </a:t>
            </a:r>
            <a:r>
              <a:rPr lang="ru-RU" dirty="0" smtClean="0"/>
              <a:t>(б</a:t>
            </a:r>
            <a:r>
              <a:rPr lang="ru-RU" dirty="0" smtClean="0"/>
              <a:t>) эти операции выполняются в двух уровнях.</a:t>
            </a:r>
          </a:p>
          <a:p>
            <a:r>
              <a:rPr lang="ru-RU" dirty="0" smtClean="0"/>
              <a:t>Двухступенчатые установки занимают значительно большее место в плане, но высота их небольшая.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</TotalTime>
  <Words>312</Words>
  <PresentationFormat>Экран (4:3)</PresentationFormat>
  <Paragraphs>22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                Расчет и проектирование бетоносмесительных цехов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РАСЧЕТ И ПРОЕКТИРОВАНИЕ ТЕХНОЛОГИЧЕСКИХ ЗОН  Расчет и проектирование бетоносмесительных цехов</dc:title>
  <dc:creator>user</dc:creator>
  <cp:lastModifiedBy>Дана</cp:lastModifiedBy>
  <cp:revision>2</cp:revision>
  <dcterms:created xsi:type="dcterms:W3CDTF">2020-12-02T02:16:26Z</dcterms:created>
  <dcterms:modified xsi:type="dcterms:W3CDTF">2020-12-02T04:04:02Z</dcterms:modified>
</cp:coreProperties>
</file>